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2025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2025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2025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September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(Oktober)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September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2025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35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71.43%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28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92.86%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74,300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99.57%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1,762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98.81%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2025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80.95%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19.05%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80.95%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71.43%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28.57%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71.43%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92.86%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7.14%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92.86%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2025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September 2025.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2025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2025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September 2025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2025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September 2025.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2025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76,062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75,723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74,300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73,982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1,762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1,741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98.81%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1.19%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98.81%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2025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September 2025.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2025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2025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September 2025.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September 2025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2025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September 2025</dc:title>
  <dc:subject>PptxGenJS Presentation</dc:subject>
  <dc:creator>Storaflow WMS</dc:creator>
  <cp:lastModifiedBy>Storaflow WMS</cp:lastModifiedBy>
  <cp:revision>1</cp:revision>
  <dcterms:created xsi:type="dcterms:W3CDTF">2026-10-26T09:21:54Z</dcterms:created>
  <dcterms:modified xsi:type="dcterms:W3CDTF">2026-10-26T09:21:54Z</dcterms:modified>
</cp:coreProperties>
</file>