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2020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2020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2020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Maret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(April)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Maret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2020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2020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2020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Maret 2020.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2020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054989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498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2020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Maret 2020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2020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Maret 2020.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2020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2020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Maret 2020.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2020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2020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Maret 2020.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Maret 2020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2020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Maret 2020</dc:title>
  <dc:subject>PptxGenJS Presentation</dc:subject>
  <dc:creator>Storaflow WMS</dc:creator>
  <cp:lastModifiedBy>Storaflow WMS</cp:lastModifiedBy>
  <cp:revision>1</cp:revision>
  <dcterms:created xsi:type="dcterms:W3CDTF">2026-10-29T08:00:14Z</dcterms:created>
  <dcterms:modified xsi:type="dcterms:W3CDTF">2026-10-29T08:00:14Z</dcterms:modified>
</cp:coreProperties>
</file>