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20.00%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16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12.50%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24,538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99.91%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1,082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99.72%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16.13%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83.87%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16.13%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25,620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25,594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24,538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24,515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1,082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2025</dc:title>
  <dc:subject>PptxGenJS Presentation</dc:subject>
  <dc:creator>Storaflow WMS</dc:creator>
  <cp:lastModifiedBy>Storaflow WMS</cp:lastModifiedBy>
  <cp:revision>1</cp:revision>
  <dcterms:created xsi:type="dcterms:W3CDTF">2026-10-26T11:01:06Z</dcterms:created>
  <dcterms:modified xsi:type="dcterms:W3CDTF">2026-10-26T11:01:06Z</dcterms:modified>
</cp:coreProperties>
</file>