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66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96.97%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39.39%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113,317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94.61%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2,379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96.26%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77.78%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22.22%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77.78%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96.97%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96.97%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115,696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109,504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6,192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94.65%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5.35%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94.65%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113,317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107,214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6,103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2,290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96.26%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3.74%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96.26%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2026</dc:title>
  <dc:subject>PptxGenJS Presentation</dc:subject>
  <dc:creator>Storaflow WMS</dc:creator>
  <cp:lastModifiedBy>Storaflow WMS</cp:lastModifiedBy>
  <cp:revision>1</cp:revision>
  <dcterms:created xsi:type="dcterms:W3CDTF">2026-10-26T04:53:55Z</dcterms:created>
  <dcterms:modified xsi:type="dcterms:W3CDTF">2026-10-26T04:53:55Z</dcterms:modified>
</cp:coreProperties>
</file>