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70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88.57%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52.27%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96,790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94.78%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1,968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98.37%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74.56%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25.44%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74.56%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11.43%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52.27%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47.73%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52.27%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98,758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93,678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5,080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94.86%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94.86%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96,790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91,742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5,048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94.78%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94.78%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1,968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1,936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2026</dc:title>
  <dc:subject>PptxGenJS Presentation</dc:subject>
  <dc:creator>Storaflow WMS</dc:creator>
  <cp:lastModifiedBy>Storaflow WMS</cp:lastModifiedBy>
  <cp:revision>1</cp:revision>
  <dcterms:created xsi:type="dcterms:W3CDTF">2026-10-26T05:36:35Z</dcterms:created>
  <dcterms:modified xsi:type="dcterms:W3CDTF">2026-10-26T05:36:35Z</dcterms:modified>
</cp:coreProperties>
</file>