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Mei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(Juni)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Mei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69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82.61%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67.44%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153,900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91.41%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2,295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97.21%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5,958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98.96%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5,958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95.35%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5,958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76.79%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23.21%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76.79%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82.61%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17.39%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82.61%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67.44%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32.56%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67.44%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2026.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Mei 2026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Mei 2026.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156,195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142,913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13,282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153,900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140,682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13,218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91.41%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8.59%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91.41%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2,295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2,231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97.21%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2.79%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97.21%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2026.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5,958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5,896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98.96%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1.04%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98.96%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5,958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5,681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95.35%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4.65%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95.35%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5,958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5,958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2026.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Mei 2026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2026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Mei 2026</dc:title>
  <dc:subject>PptxGenJS Presentation</dc:subject>
  <dc:creator>Storaflow WMS</dc:creator>
  <cp:lastModifiedBy>Storaflow WMS</cp:lastModifiedBy>
  <cp:revision>1</cp:revision>
  <dcterms:created xsi:type="dcterms:W3CDTF">2026-10-26T02:04:57Z</dcterms:created>
  <dcterms:modified xsi:type="dcterms:W3CDTF">2026-10-26T02:04:57Z</dcterms:modified>
</cp:coreProperties>
</file>