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Desember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(Januari)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Desember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87.50%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31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51.61%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113,232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92.39%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1,825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98.63%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74.71%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25.29%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74.71%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87.50%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Desember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Desember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115,057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106,416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8,641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92.49%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7.51%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92.49%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113,232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104,616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8,616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92.39%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1,825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Desember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Desember 2025</dc:title>
  <dc:subject>PptxGenJS Presentation</dc:subject>
  <dc:creator>Storaflow WMS</dc:creator>
  <cp:lastModifiedBy>Storaflow WMS</cp:lastModifiedBy>
  <cp:revision>1</cp:revision>
  <dcterms:created xsi:type="dcterms:W3CDTF">2026-10-26T06:33:00Z</dcterms:created>
  <dcterms:modified xsi:type="dcterms:W3CDTF">2026-10-26T06:33:00Z</dcterms:modified>
</cp:coreProperties>
</file>