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44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68.18%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40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62.50%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124,572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99.32%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1,172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99.57%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2,879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EE2E2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99.69%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2,879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2,879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65.48%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34.52%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65.48%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68.18%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31.82%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68.18%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37.50%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2026.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2026.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125,744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124,896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99.33%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0.67%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99.33%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124,572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123,729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99.32%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0.68%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99.32%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1,172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1,167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0.43%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2026.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0.31%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99.69%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2,879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2026.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2026</dc:title>
  <dc:subject>PptxGenJS Presentation</dc:subject>
  <dc:creator>Storaflow WMS</dc:creator>
  <cp:lastModifiedBy>Storaflow WMS</cp:lastModifiedBy>
  <cp:revision>1</cp:revision>
  <dcterms:created xsi:type="dcterms:W3CDTF">2026-10-26T00:01:05Z</dcterms:created>
  <dcterms:modified xsi:type="dcterms:W3CDTF">2026-10-26T00:01:05Z</dcterms:modified>
</cp:coreProperties>
</file>