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120640" cy="5120640"/>
          </a:xfrm>
          <a:prstGeom prst="ellipse">
            <a:avLst/>
          </a:prstGeom>
          <a:solidFill>
            <a:srgbClr val="2563EB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92640" y="4206240"/>
            <a:ext cx="4206240" cy="4206240"/>
          </a:xfrm>
          <a:prstGeom prst="ellipse">
            <a:avLst/>
          </a:prstGeom>
          <a:solidFill>
            <a:srgbClr val="2563EB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463040" y="4846320"/>
            <a:ext cx="3474720" cy="3474720"/>
          </a:xfrm>
          <a:prstGeom prst="ellipse">
            <a:avLst/>
          </a:prstGeom>
          <a:solidFill>
            <a:srgbClr val="2563EB">
              <a:alpha val="15000"/>
            </a:srgbClr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685800"/>
            <a:ext cx="2377440" cy="1949936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0" y="5486400"/>
            <a:ext cx="2011680" cy="52256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14400" y="19202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WAREHOUSE OPERATIONS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914400" y="233172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Report</a:t>
            </a:r>
            <a:endParaRPr lang="en-US" sz="5400" dirty="0"/>
          </a:p>
        </p:txBody>
      </p:sp>
      <p:sp>
        <p:nvSpPr>
          <p:cNvPr id="9" name="Text 5"/>
          <p:cNvSpPr/>
          <p:nvPr/>
        </p:nvSpPr>
        <p:spPr>
          <a:xfrm>
            <a:off x="914400" y="34290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i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Juni 2022</a:t>
            </a:r>
            <a:endParaRPr lang="en-US" sz="2600" dirty="0"/>
          </a:p>
        </p:txBody>
      </p:sp>
      <p:sp>
        <p:nvSpPr>
          <p:cNvPr id="10" name="Shape 6"/>
          <p:cNvSpPr/>
          <p:nvPr/>
        </p:nvSpPr>
        <p:spPr>
          <a:xfrm>
            <a:off x="914400" y="4343400"/>
            <a:ext cx="3474720" cy="566928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19050">
            <a:solidFill>
              <a:srgbClr val="2563EB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914400" y="4343400"/>
            <a:ext cx="3474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 •  MEKARJAYA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Juni 2022  ·  1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Agenda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Juni 2022  ·  2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31520" y="16459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8" name="Text 6"/>
          <p:cNvSpPr/>
          <p:nvPr/>
        </p:nvSpPr>
        <p:spPr>
          <a:xfrm>
            <a:off x="731520" y="16459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783080" y="16642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KPI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783080" y="20848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Ringkasan pencapaian KPI vs target bulan Juni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172200" y="13716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446520" y="16459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3" name="Text 11"/>
          <p:cNvSpPr/>
          <p:nvPr/>
        </p:nvSpPr>
        <p:spPr>
          <a:xfrm>
            <a:off x="6446520" y="16459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7498080" y="16642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498080" y="20848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inbound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57200" y="29718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31520" y="32461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8" name="Text 16"/>
          <p:cNvSpPr/>
          <p:nvPr/>
        </p:nvSpPr>
        <p:spPr>
          <a:xfrm>
            <a:off x="731520" y="32461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1783080" y="32644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1783080" y="36850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Kondisi occupancy storage per area (Juli)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6172200" y="29718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446520" y="32461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23" name="Text 21"/>
          <p:cNvSpPr/>
          <p:nvPr/>
        </p:nvSpPr>
        <p:spPr>
          <a:xfrm>
            <a:off x="6446520" y="32461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7498080" y="32644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7498080" y="36850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Hasil accuracy per WH client bulan Juni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457200" y="45720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731520" y="48463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28" name="Text 26"/>
          <p:cNvSpPr/>
          <p:nvPr/>
        </p:nvSpPr>
        <p:spPr>
          <a:xfrm>
            <a:off x="731520" y="48463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2200" dirty="0"/>
          </a:p>
        </p:txBody>
      </p:sp>
      <p:sp>
        <p:nvSpPr>
          <p:cNvPr id="29" name="Text 27"/>
          <p:cNvSpPr/>
          <p:nvPr/>
        </p:nvSpPr>
        <p:spPr>
          <a:xfrm>
            <a:off x="1783080" y="48646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</a:t>
            </a:r>
            <a:endParaRPr lang="en-US" sz="1800" dirty="0"/>
          </a:p>
        </p:txBody>
      </p:sp>
      <p:sp>
        <p:nvSpPr>
          <p:cNvPr id="30" name="Text 28"/>
          <p:cNvSpPr/>
          <p:nvPr/>
        </p:nvSpPr>
        <p:spPr>
          <a:xfrm>
            <a:off x="1783080" y="52852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outbound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6172200" y="45720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6446520" y="48463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33" name="Text 31"/>
          <p:cNvSpPr/>
          <p:nvPr/>
        </p:nvSpPr>
        <p:spPr>
          <a:xfrm>
            <a:off x="6446520" y="48463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2200" dirty="0"/>
          </a:p>
        </p:txBody>
      </p:sp>
      <p:sp>
        <p:nvSpPr>
          <p:cNvPr id="34" name="Text 32"/>
          <p:cNvSpPr/>
          <p:nvPr/>
        </p:nvSpPr>
        <p:spPr>
          <a:xfrm>
            <a:off x="7498080" y="48646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</a:t>
            </a:r>
            <a:endParaRPr lang="en-US" sz="1800" dirty="0"/>
          </a:p>
        </p:txBody>
      </p:sp>
      <p:sp>
        <p:nvSpPr>
          <p:cNvPr id="35" name="Text 33"/>
          <p:cNvSpPr/>
          <p:nvPr/>
        </p:nvSpPr>
        <p:spPr>
          <a:xfrm>
            <a:off x="7498080" y="52852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retur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KPI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Juni 2022  ·  3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457200" y="1325880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18488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5800" y="1618488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 Regular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6949440" y="1618488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9326880" y="1682496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2" name="Text 10"/>
          <p:cNvSpPr/>
          <p:nvPr/>
        </p:nvSpPr>
        <p:spPr>
          <a:xfrm>
            <a:off x="9326880" y="1682496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457200" y="2130552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85800" y="2130552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 Gimmick &amp; TX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6949440" y="2130552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9326880" y="2194560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7" name="Text 15"/>
          <p:cNvSpPr/>
          <p:nvPr/>
        </p:nvSpPr>
        <p:spPr>
          <a:xfrm>
            <a:off x="9326880" y="2194560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57200" y="2752344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457200" y="3044952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85800" y="3044952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 Regular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6949440" y="3044952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99.90%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9326880" y="3108960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23" name="Text 21"/>
          <p:cNvSpPr/>
          <p:nvPr/>
        </p:nvSpPr>
        <p:spPr>
          <a:xfrm>
            <a:off x="9326880" y="3108960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457200" y="3557016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85800" y="3557016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 Instant &amp; Same Day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6949440" y="3557016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99.90%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9326880" y="3621024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28" name="Text 26"/>
          <p:cNvSpPr/>
          <p:nvPr/>
        </p:nvSpPr>
        <p:spPr>
          <a:xfrm>
            <a:off x="9326880" y="3621024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457200" y="4178808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457200" y="4471416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85800" y="4471416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Unboxing + Confirm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6949440" y="4471416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100.00%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9326880" y="4535424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4" name="Text 32"/>
          <p:cNvSpPr/>
          <p:nvPr/>
        </p:nvSpPr>
        <p:spPr>
          <a:xfrm>
            <a:off x="9326880" y="4535424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35" name="Shape 33"/>
          <p:cNvSpPr/>
          <p:nvPr/>
        </p:nvSpPr>
        <p:spPr>
          <a:xfrm>
            <a:off x="457200" y="4983480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685800" y="4983480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 to GRN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37" name="Text 35"/>
          <p:cNvSpPr/>
          <p:nvPr/>
        </p:nvSpPr>
        <p:spPr>
          <a:xfrm>
            <a:off x="6949440" y="4983480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38" name="Shape 36"/>
          <p:cNvSpPr/>
          <p:nvPr/>
        </p:nvSpPr>
        <p:spPr>
          <a:xfrm>
            <a:off x="9326880" y="5047488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9" name="Text 37"/>
          <p:cNvSpPr/>
          <p:nvPr/>
        </p:nvSpPr>
        <p:spPr>
          <a:xfrm>
            <a:off x="9326880" y="5047488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40" name="Shape 38"/>
          <p:cNvSpPr/>
          <p:nvPr/>
        </p:nvSpPr>
        <p:spPr>
          <a:xfrm>
            <a:off x="457200" y="5495544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85800" y="5495544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 Video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42" name="Text 40"/>
          <p:cNvSpPr/>
          <p:nvPr/>
        </p:nvSpPr>
        <p:spPr>
          <a:xfrm>
            <a:off x="6949440" y="5495544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100.00%</a:t>
            </a:r>
            <a:endParaRPr lang="en-US" sz="1100" dirty="0"/>
          </a:p>
        </p:txBody>
      </p:sp>
      <p:sp>
        <p:nvSpPr>
          <p:cNvPr id="43" name="Shape 41"/>
          <p:cNvSpPr/>
          <p:nvPr/>
        </p:nvSpPr>
        <p:spPr>
          <a:xfrm>
            <a:off x="9326880" y="5559552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44" name="Text 42"/>
          <p:cNvSpPr/>
          <p:nvPr/>
        </p:nvSpPr>
        <p:spPr>
          <a:xfrm>
            <a:off x="9326880" y="5559552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02 · INBOUND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Inbound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Juni 2022  ·  4</a:t>
            </a:r>
            <a:endParaRPr lang="en-US" sz="9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Summary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Reguler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Gimmick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02 · INBOUND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Inbound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Juni 2022  ·  5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Juni 2022.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03 · OCCUPANCY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Juni 2022  ·  6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7589520" y="640080"/>
            <a:ext cx="4114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as of 17 Oktober 2026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5720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9436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Cool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153162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SCL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59436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133731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29%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9436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4" name="Shape 12"/>
          <p:cNvSpPr/>
          <p:nvPr/>
        </p:nvSpPr>
        <p:spPr>
          <a:xfrm>
            <a:off x="594360" y="2468880"/>
            <a:ext cx="430911" cy="9144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133731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76%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59436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8" name="Shape 16"/>
          <p:cNvSpPr/>
          <p:nvPr/>
        </p:nvSpPr>
        <p:spPr>
          <a:xfrm>
            <a:off x="594360" y="3017520"/>
            <a:ext cx="1129284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19" name="Text 17"/>
          <p:cNvSpPr/>
          <p:nvPr/>
        </p:nvSpPr>
        <p:spPr>
          <a:xfrm>
            <a:off x="5486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119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5486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10744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56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10744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16002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330.7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16002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25" name="Shape 23"/>
          <p:cNvSpPr/>
          <p:nvPr/>
        </p:nvSpPr>
        <p:spPr>
          <a:xfrm>
            <a:off x="235458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249174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Dry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342900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SDR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249174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323469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84%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249174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1" name="Shape 29"/>
          <p:cNvSpPr/>
          <p:nvPr/>
        </p:nvSpPr>
        <p:spPr>
          <a:xfrm>
            <a:off x="2491740" y="2468880"/>
            <a:ext cx="1248156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32" name="Text 30"/>
          <p:cNvSpPr/>
          <p:nvPr/>
        </p:nvSpPr>
        <p:spPr>
          <a:xfrm>
            <a:off x="249174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33" name="Text 31"/>
          <p:cNvSpPr/>
          <p:nvPr/>
        </p:nvSpPr>
        <p:spPr>
          <a:xfrm>
            <a:off x="323469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77%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249174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5" name="Shape 33"/>
          <p:cNvSpPr/>
          <p:nvPr/>
        </p:nvSpPr>
        <p:spPr>
          <a:xfrm>
            <a:off x="2491740" y="3017520"/>
            <a:ext cx="1144143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36" name="Text 34"/>
          <p:cNvSpPr/>
          <p:nvPr/>
        </p:nvSpPr>
        <p:spPr>
          <a:xfrm>
            <a:off x="24460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400</a:t>
            </a:r>
            <a:endParaRPr lang="en-US" sz="1500" dirty="0"/>
          </a:p>
        </p:txBody>
      </p:sp>
      <p:sp>
        <p:nvSpPr>
          <p:cNvPr id="37" name="Text 35"/>
          <p:cNvSpPr/>
          <p:nvPr/>
        </p:nvSpPr>
        <p:spPr>
          <a:xfrm>
            <a:off x="24460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38" name="Text 36"/>
          <p:cNvSpPr/>
          <p:nvPr/>
        </p:nvSpPr>
        <p:spPr>
          <a:xfrm>
            <a:off x="29718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</a:t>
            </a:r>
            <a:endParaRPr lang="en-US" sz="1500" dirty="0"/>
          </a:p>
        </p:txBody>
      </p:sp>
      <p:sp>
        <p:nvSpPr>
          <p:cNvPr id="39" name="Text 37"/>
          <p:cNvSpPr/>
          <p:nvPr/>
        </p:nvSpPr>
        <p:spPr>
          <a:xfrm>
            <a:off x="29718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34975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483.2</a:t>
            </a:r>
            <a:endParaRPr lang="en-US" sz="1500" dirty="0"/>
          </a:p>
        </p:txBody>
      </p:sp>
      <p:sp>
        <p:nvSpPr>
          <p:cNvPr id="41" name="Text 39"/>
          <p:cNvSpPr/>
          <p:nvPr/>
        </p:nvSpPr>
        <p:spPr>
          <a:xfrm>
            <a:off x="34975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42" name="Shape 40"/>
          <p:cNvSpPr/>
          <p:nvPr/>
        </p:nvSpPr>
        <p:spPr>
          <a:xfrm>
            <a:off x="425196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438912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Display</a:t>
            </a:r>
            <a:endParaRPr lang="en-US" sz="1300" dirty="0"/>
          </a:p>
        </p:txBody>
      </p:sp>
      <p:sp>
        <p:nvSpPr>
          <p:cNvPr id="44" name="Text 42"/>
          <p:cNvSpPr/>
          <p:nvPr/>
        </p:nvSpPr>
        <p:spPr>
          <a:xfrm>
            <a:off x="532638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SDP</a:t>
            </a:r>
            <a:endParaRPr lang="en-US" sz="900" dirty="0"/>
          </a:p>
        </p:txBody>
      </p:sp>
      <p:sp>
        <p:nvSpPr>
          <p:cNvPr id="45" name="Text 43"/>
          <p:cNvSpPr/>
          <p:nvPr/>
        </p:nvSpPr>
        <p:spPr>
          <a:xfrm>
            <a:off x="438912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46" name="Text 44"/>
          <p:cNvSpPr/>
          <p:nvPr/>
        </p:nvSpPr>
        <p:spPr>
          <a:xfrm>
            <a:off x="513207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</a:t>
            </a:r>
            <a:endParaRPr lang="en-US" sz="1100" dirty="0"/>
          </a:p>
        </p:txBody>
      </p:sp>
      <p:sp>
        <p:nvSpPr>
          <p:cNvPr id="47" name="Shape 45"/>
          <p:cNvSpPr/>
          <p:nvPr/>
        </p:nvSpPr>
        <p:spPr>
          <a:xfrm>
            <a:off x="438912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48" name="Shape 46"/>
          <p:cNvSpPr/>
          <p:nvPr/>
        </p:nvSpPr>
        <p:spPr>
          <a:xfrm>
            <a:off x="438912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49" name="Text 47"/>
          <p:cNvSpPr/>
          <p:nvPr/>
        </p:nvSpPr>
        <p:spPr>
          <a:xfrm>
            <a:off x="438912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50" name="Text 48"/>
          <p:cNvSpPr/>
          <p:nvPr/>
        </p:nvSpPr>
        <p:spPr>
          <a:xfrm>
            <a:off x="513207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72%</a:t>
            </a:r>
            <a:endParaRPr lang="en-US" sz="1100" dirty="0"/>
          </a:p>
        </p:txBody>
      </p:sp>
      <p:sp>
        <p:nvSpPr>
          <p:cNvPr id="51" name="Shape 49"/>
          <p:cNvSpPr/>
          <p:nvPr/>
        </p:nvSpPr>
        <p:spPr>
          <a:xfrm>
            <a:off x="438912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52" name="Shape 50"/>
          <p:cNvSpPr/>
          <p:nvPr/>
        </p:nvSpPr>
        <p:spPr>
          <a:xfrm>
            <a:off x="4389120" y="3017520"/>
            <a:ext cx="1069848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53" name="Text 51"/>
          <p:cNvSpPr/>
          <p:nvPr/>
        </p:nvSpPr>
        <p:spPr>
          <a:xfrm>
            <a:off x="43434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500" dirty="0"/>
          </a:p>
        </p:txBody>
      </p:sp>
      <p:sp>
        <p:nvSpPr>
          <p:cNvPr id="54" name="Text 52"/>
          <p:cNvSpPr/>
          <p:nvPr/>
        </p:nvSpPr>
        <p:spPr>
          <a:xfrm>
            <a:off x="43434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55" name="Text 53"/>
          <p:cNvSpPr/>
          <p:nvPr/>
        </p:nvSpPr>
        <p:spPr>
          <a:xfrm>
            <a:off x="48691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54</a:t>
            </a:r>
            <a:endParaRPr lang="en-US" sz="1500" dirty="0"/>
          </a:p>
        </p:txBody>
      </p:sp>
      <p:sp>
        <p:nvSpPr>
          <p:cNvPr id="56" name="Text 54"/>
          <p:cNvSpPr/>
          <p:nvPr/>
        </p:nvSpPr>
        <p:spPr>
          <a:xfrm>
            <a:off x="48691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57" name="Text 55"/>
          <p:cNvSpPr/>
          <p:nvPr/>
        </p:nvSpPr>
        <p:spPr>
          <a:xfrm>
            <a:off x="53949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214.1</a:t>
            </a:r>
            <a:endParaRPr lang="en-US" sz="1500" dirty="0"/>
          </a:p>
        </p:txBody>
      </p:sp>
      <p:sp>
        <p:nvSpPr>
          <p:cNvPr id="58" name="Text 56"/>
          <p:cNvSpPr/>
          <p:nvPr/>
        </p:nvSpPr>
        <p:spPr>
          <a:xfrm>
            <a:off x="53949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59" name="Shape 57"/>
          <p:cNvSpPr/>
          <p:nvPr/>
        </p:nvSpPr>
        <p:spPr>
          <a:xfrm>
            <a:off x="614934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60" name="Text 58"/>
          <p:cNvSpPr/>
          <p:nvPr/>
        </p:nvSpPr>
        <p:spPr>
          <a:xfrm>
            <a:off x="628650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Packing</a:t>
            </a:r>
            <a:endParaRPr lang="en-US" sz="1300" dirty="0"/>
          </a:p>
        </p:txBody>
      </p:sp>
      <p:sp>
        <p:nvSpPr>
          <p:cNvPr id="61" name="Text 59"/>
          <p:cNvSpPr/>
          <p:nvPr/>
        </p:nvSpPr>
        <p:spPr>
          <a:xfrm>
            <a:off x="722376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SPK</a:t>
            </a:r>
            <a:endParaRPr lang="en-US" sz="900" dirty="0"/>
          </a:p>
        </p:txBody>
      </p:sp>
      <p:sp>
        <p:nvSpPr>
          <p:cNvPr id="62" name="Text 60"/>
          <p:cNvSpPr/>
          <p:nvPr/>
        </p:nvSpPr>
        <p:spPr>
          <a:xfrm>
            <a:off x="628650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63" name="Text 61"/>
          <p:cNvSpPr/>
          <p:nvPr/>
        </p:nvSpPr>
        <p:spPr>
          <a:xfrm>
            <a:off x="702945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88%</a:t>
            </a:r>
            <a:endParaRPr lang="en-US" sz="1100" dirty="0"/>
          </a:p>
        </p:txBody>
      </p:sp>
      <p:sp>
        <p:nvSpPr>
          <p:cNvPr id="64" name="Shape 62"/>
          <p:cNvSpPr/>
          <p:nvPr/>
        </p:nvSpPr>
        <p:spPr>
          <a:xfrm>
            <a:off x="628650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65" name="Shape 63"/>
          <p:cNvSpPr/>
          <p:nvPr/>
        </p:nvSpPr>
        <p:spPr>
          <a:xfrm>
            <a:off x="6286500" y="2468880"/>
            <a:ext cx="1307592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66" name="Text 64"/>
          <p:cNvSpPr/>
          <p:nvPr/>
        </p:nvSpPr>
        <p:spPr>
          <a:xfrm>
            <a:off x="628650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</a:t>
            </a:r>
            <a:endParaRPr lang="en-US" sz="900" dirty="0"/>
          </a:p>
        </p:txBody>
      </p:sp>
      <p:sp>
        <p:nvSpPr>
          <p:cNvPr id="67" name="Text 65"/>
          <p:cNvSpPr/>
          <p:nvPr/>
        </p:nvSpPr>
        <p:spPr>
          <a:xfrm>
            <a:off x="702945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12%</a:t>
            </a:r>
            <a:endParaRPr lang="en-US" sz="1100" dirty="0"/>
          </a:p>
        </p:txBody>
      </p:sp>
      <p:sp>
        <p:nvSpPr>
          <p:cNvPr id="68" name="Shape 66"/>
          <p:cNvSpPr/>
          <p:nvPr/>
        </p:nvSpPr>
        <p:spPr>
          <a:xfrm>
            <a:off x="628650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69" name="Shape 67"/>
          <p:cNvSpPr/>
          <p:nvPr/>
        </p:nvSpPr>
        <p:spPr>
          <a:xfrm>
            <a:off x="6286500" y="3017520"/>
            <a:ext cx="178308" cy="9144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/>
        </p:spPr>
      </p:sp>
      <p:sp>
        <p:nvSpPr>
          <p:cNvPr id="70" name="Text 68"/>
          <p:cNvSpPr/>
          <p:nvPr/>
        </p:nvSpPr>
        <p:spPr>
          <a:xfrm>
            <a:off x="62407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71" name="Text 69"/>
          <p:cNvSpPr/>
          <p:nvPr/>
        </p:nvSpPr>
        <p:spPr>
          <a:xfrm>
            <a:off x="62407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72" name="Text 70"/>
          <p:cNvSpPr/>
          <p:nvPr/>
        </p:nvSpPr>
        <p:spPr>
          <a:xfrm>
            <a:off x="67665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66</a:t>
            </a:r>
            <a:endParaRPr lang="en-US" sz="1500" dirty="0"/>
          </a:p>
        </p:txBody>
      </p:sp>
      <p:sp>
        <p:nvSpPr>
          <p:cNvPr id="73" name="Text 71"/>
          <p:cNvSpPr/>
          <p:nvPr/>
        </p:nvSpPr>
        <p:spPr>
          <a:xfrm>
            <a:off x="67665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</a:t>
            </a:r>
            <a:endParaRPr lang="en-US" sz="800" dirty="0"/>
          </a:p>
        </p:txBody>
      </p:sp>
      <p:sp>
        <p:nvSpPr>
          <p:cNvPr id="74" name="Text 72"/>
          <p:cNvSpPr/>
          <p:nvPr/>
        </p:nvSpPr>
        <p:spPr>
          <a:xfrm>
            <a:off x="72923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75" name="Text 73"/>
          <p:cNvSpPr/>
          <p:nvPr/>
        </p:nvSpPr>
        <p:spPr>
          <a:xfrm>
            <a:off x="72923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76" name="Shape 74"/>
          <p:cNvSpPr/>
          <p:nvPr/>
        </p:nvSpPr>
        <p:spPr>
          <a:xfrm>
            <a:off x="804672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77" name="Text 75"/>
          <p:cNvSpPr/>
          <p:nvPr/>
        </p:nvSpPr>
        <p:spPr>
          <a:xfrm>
            <a:off x="818388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Return</a:t>
            </a:r>
            <a:endParaRPr lang="en-US" sz="1300" dirty="0"/>
          </a:p>
        </p:txBody>
      </p:sp>
      <p:sp>
        <p:nvSpPr>
          <p:cNvPr id="78" name="Text 76"/>
          <p:cNvSpPr/>
          <p:nvPr/>
        </p:nvSpPr>
        <p:spPr>
          <a:xfrm>
            <a:off x="912114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SRT</a:t>
            </a:r>
            <a:endParaRPr lang="en-US" sz="900" dirty="0"/>
          </a:p>
        </p:txBody>
      </p:sp>
      <p:sp>
        <p:nvSpPr>
          <p:cNvPr id="79" name="Text 77"/>
          <p:cNvSpPr/>
          <p:nvPr/>
        </p:nvSpPr>
        <p:spPr>
          <a:xfrm>
            <a:off x="818388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80" name="Text 78"/>
          <p:cNvSpPr/>
          <p:nvPr/>
        </p:nvSpPr>
        <p:spPr>
          <a:xfrm>
            <a:off x="892683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81" name="Shape 79"/>
          <p:cNvSpPr/>
          <p:nvPr/>
        </p:nvSpPr>
        <p:spPr>
          <a:xfrm>
            <a:off x="818388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82" name="Text 80"/>
          <p:cNvSpPr/>
          <p:nvPr/>
        </p:nvSpPr>
        <p:spPr>
          <a:xfrm>
            <a:off x="818388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83" name="Text 81"/>
          <p:cNvSpPr/>
          <p:nvPr/>
        </p:nvSpPr>
        <p:spPr>
          <a:xfrm>
            <a:off x="892683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84" name="Shape 82"/>
          <p:cNvSpPr/>
          <p:nvPr/>
        </p:nvSpPr>
        <p:spPr>
          <a:xfrm>
            <a:off x="818388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85" name="Text 83"/>
          <p:cNvSpPr/>
          <p:nvPr/>
        </p:nvSpPr>
        <p:spPr>
          <a:xfrm>
            <a:off x="81381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500" dirty="0"/>
          </a:p>
        </p:txBody>
      </p:sp>
      <p:sp>
        <p:nvSpPr>
          <p:cNvPr id="86" name="Text 84"/>
          <p:cNvSpPr/>
          <p:nvPr/>
        </p:nvSpPr>
        <p:spPr>
          <a:xfrm>
            <a:off x="81381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87" name="Text 85"/>
          <p:cNvSpPr/>
          <p:nvPr/>
        </p:nvSpPr>
        <p:spPr>
          <a:xfrm>
            <a:off x="86639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500" dirty="0"/>
          </a:p>
        </p:txBody>
      </p:sp>
      <p:sp>
        <p:nvSpPr>
          <p:cNvPr id="88" name="Text 86"/>
          <p:cNvSpPr/>
          <p:nvPr/>
        </p:nvSpPr>
        <p:spPr>
          <a:xfrm>
            <a:off x="86639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89" name="Text 87"/>
          <p:cNvSpPr/>
          <p:nvPr/>
        </p:nvSpPr>
        <p:spPr>
          <a:xfrm>
            <a:off x="91897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43.2</a:t>
            </a:r>
            <a:endParaRPr lang="en-US" sz="1500" dirty="0"/>
          </a:p>
        </p:txBody>
      </p:sp>
      <p:sp>
        <p:nvSpPr>
          <p:cNvPr id="90" name="Text 88"/>
          <p:cNvSpPr/>
          <p:nvPr/>
        </p:nvSpPr>
        <p:spPr>
          <a:xfrm>
            <a:off x="91897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91" name="Shape 89"/>
          <p:cNvSpPr/>
          <p:nvPr/>
        </p:nvSpPr>
        <p:spPr>
          <a:xfrm>
            <a:off x="994410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2" name="Text 90"/>
          <p:cNvSpPr/>
          <p:nvPr/>
        </p:nvSpPr>
        <p:spPr>
          <a:xfrm>
            <a:off x="1008126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Office</a:t>
            </a:r>
            <a:endParaRPr lang="en-US" sz="1300" dirty="0"/>
          </a:p>
        </p:txBody>
      </p:sp>
      <p:sp>
        <p:nvSpPr>
          <p:cNvPr id="93" name="Text 91"/>
          <p:cNvSpPr/>
          <p:nvPr/>
        </p:nvSpPr>
        <p:spPr>
          <a:xfrm>
            <a:off x="1101852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SOF</a:t>
            </a:r>
            <a:endParaRPr lang="en-US" sz="900" dirty="0"/>
          </a:p>
        </p:txBody>
      </p:sp>
      <p:sp>
        <p:nvSpPr>
          <p:cNvPr id="94" name="Text 92"/>
          <p:cNvSpPr/>
          <p:nvPr/>
        </p:nvSpPr>
        <p:spPr>
          <a:xfrm>
            <a:off x="1008126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95" name="Text 93"/>
          <p:cNvSpPr/>
          <p:nvPr/>
        </p:nvSpPr>
        <p:spPr>
          <a:xfrm>
            <a:off x="1082421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96" name="Shape 94"/>
          <p:cNvSpPr/>
          <p:nvPr/>
        </p:nvSpPr>
        <p:spPr>
          <a:xfrm>
            <a:off x="1008126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97" name="Text 95"/>
          <p:cNvSpPr/>
          <p:nvPr/>
        </p:nvSpPr>
        <p:spPr>
          <a:xfrm>
            <a:off x="1008126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98" name="Text 96"/>
          <p:cNvSpPr/>
          <p:nvPr/>
        </p:nvSpPr>
        <p:spPr>
          <a:xfrm>
            <a:off x="1082421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99" name="Shape 97"/>
          <p:cNvSpPr/>
          <p:nvPr/>
        </p:nvSpPr>
        <p:spPr>
          <a:xfrm>
            <a:off x="1008126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00" name="Text 98"/>
          <p:cNvSpPr/>
          <p:nvPr/>
        </p:nvSpPr>
        <p:spPr>
          <a:xfrm>
            <a:off x="100355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500" dirty="0"/>
          </a:p>
        </p:txBody>
      </p:sp>
      <p:sp>
        <p:nvSpPr>
          <p:cNvPr id="101" name="Text 99"/>
          <p:cNvSpPr/>
          <p:nvPr/>
        </p:nvSpPr>
        <p:spPr>
          <a:xfrm>
            <a:off x="100355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102" name="Text 100"/>
          <p:cNvSpPr/>
          <p:nvPr/>
        </p:nvSpPr>
        <p:spPr>
          <a:xfrm>
            <a:off x="105613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1500" dirty="0"/>
          </a:p>
        </p:txBody>
      </p:sp>
      <p:sp>
        <p:nvSpPr>
          <p:cNvPr id="103" name="Text 101"/>
          <p:cNvSpPr/>
          <p:nvPr/>
        </p:nvSpPr>
        <p:spPr>
          <a:xfrm>
            <a:off x="105613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104" name="Text 102"/>
          <p:cNvSpPr/>
          <p:nvPr/>
        </p:nvSpPr>
        <p:spPr>
          <a:xfrm>
            <a:off x="110871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36.4</a:t>
            </a:r>
            <a:endParaRPr lang="en-US" sz="1500" dirty="0"/>
          </a:p>
        </p:txBody>
      </p:sp>
      <p:sp>
        <p:nvSpPr>
          <p:cNvPr id="105" name="Text 103"/>
          <p:cNvSpPr/>
          <p:nvPr/>
        </p:nvSpPr>
        <p:spPr>
          <a:xfrm>
            <a:off x="110871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03 · OCCUPANCY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 Layout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Juni 2022  ·  7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2920464" y="1234440"/>
            <a:ext cx="6350767" cy="5212080"/>
          </a:xfrm>
          <a:prstGeom prst="roundRect">
            <a:avLst>
              <a:gd name="adj" fmla="val 1404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11904" y="1325880"/>
            <a:ext cx="6167887" cy="5029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04 · ACCURACY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 Mekarjaya — Juni 2022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Juni 2022  ·  8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stock-take result saved for Juni 2022.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05 · OUTBOUND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Outbound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Juni 2022  ·  9</a:t>
            </a:r>
            <a:endParaRPr lang="en-US" sz="9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Summary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Regular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8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Instant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05 · OUTBOUND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Outbound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Juni 2022  ·  10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Juni 2022.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06 · RETUR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Return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Juni 2022  ·  11</a:t>
            </a:r>
            <a:endParaRPr lang="en-US" sz="9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Input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4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Video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 Yes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 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06 · RETUR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Return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Juni 2022  ·  12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Juni 2022.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120640" cy="5120640"/>
          </a:xfrm>
          <a:prstGeom prst="ellipse">
            <a:avLst/>
          </a:prstGeom>
          <a:solidFill>
            <a:srgbClr val="2563EB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92640" y="4206240"/>
            <a:ext cx="4206240" cy="4206240"/>
          </a:xfrm>
          <a:prstGeom prst="ellipse">
            <a:avLst/>
          </a:prstGeom>
          <a:solidFill>
            <a:srgbClr val="2563EB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463040" y="4846320"/>
            <a:ext cx="3474720" cy="3474720"/>
          </a:xfrm>
          <a:prstGeom prst="ellipse">
            <a:avLst/>
          </a:prstGeom>
          <a:solidFill>
            <a:srgbClr val="2563EB">
              <a:alpha val="15000"/>
            </a:srgbClr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685800"/>
            <a:ext cx="2377440" cy="1949936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0" y="5486400"/>
            <a:ext cx="2011680" cy="52256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14400" y="210312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YOU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914400" y="251460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Terima Kasih</a:t>
            </a:r>
            <a:endParaRPr lang="en-US" sz="5400" dirty="0"/>
          </a:p>
        </p:txBody>
      </p:sp>
      <p:sp>
        <p:nvSpPr>
          <p:cNvPr id="9" name="Text 5"/>
          <p:cNvSpPr/>
          <p:nvPr/>
        </p:nvSpPr>
        <p:spPr>
          <a:xfrm>
            <a:off x="914400" y="361188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i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Report · Juni 2022</a:t>
            </a:r>
            <a:endParaRPr lang="en-US" sz="2200" dirty="0"/>
          </a:p>
        </p:txBody>
      </p:sp>
      <p:sp>
        <p:nvSpPr>
          <p:cNvPr id="10" name="Shape 6"/>
          <p:cNvSpPr/>
          <p:nvPr/>
        </p:nvSpPr>
        <p:spPr>
          <a:xfrm>
            <a:off x="914400" y="4343400"/>
            <a:ext cx="3474720" cy="566928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19050">
            <a:solidFill>
              <a:srgbClr val="2563EB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914400" y="4343400"/>
            <a:ext cx="3474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 •  MEKARJAYA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Juni 2022  ·  13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Monthly Report Juni 2022</dc:title>
  <dc:subject>PptxGenJS Presentation</dc:subject>
  <dc:creator>Storaflow WMS</dc:creator>
  <cp:lastModifiedBy>Storaflow WMS</cp:lastModifiedBy>
  <cp:revision>1</cp:revision>
  <dcterms:created xsi:type="dcterms:W3CDTF">2026-10-28T01:26:40Z</dcterms:created>
  <dcterms:modified xsi:type="dcterms:W3CDTF">2026-10-28T01:26:40Z</dcterms:modified>
</cp:coreProperties>
</file>