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2026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2026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2026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Agustus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(September)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Agustus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2026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31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EE2E2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96.77%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30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DCFCE7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A3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100.00%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69,958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EE2E2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98.58%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2,321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DCFCE7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A3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100.00%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1,977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EE2E2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96.56%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1,977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DCFCE7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A3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99.95%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1,977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DCFCE7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A3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100.00%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2026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61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98.36%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1.64%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98.36%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Reguler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96.77%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3.23%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96.77%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55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55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55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2026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Agustus 2026.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2026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63015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144143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483.2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43.2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2026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Agustus 2026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2026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234440"/>
            <a:ext cx="11247120" cy="914400"/>
          </a:xfrm>
          <a:prstGeom prst="roundRect">
            <a:avLst>
              <a:gd name="adj" fmla="val 10000"/>
            </a:avLst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234440"/>
            <a:ext cx="14630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871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-6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2103120" y="1234440"/>
            <a:ext cx="21031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PCS SELISIH</a:t>
            </a:r>
            <a:endParaRPr lang="en-US" sz="1100" dirty="0"/>
          </a:p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DARI STOK ODOO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206240" y="1234440"/>
            <a:ext cx="26517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4ADE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99.998%</a:t>
            </a:r>
            <a:endParaRPr lang="en-US" sz="3200" dirty="0"/>
          </a:p>
        </p:txBody>
      </p:sp>
      <p:sp>
        <p:nvSpPr>
          <p:cNvPr id="11" name="Text 9"/>
          <p:cNvSpPr/>
          <p:nvPr/>
        </p:nvSpPr>
        <p:spPr>
          <a:xfrm>
            <a:off x="6858000" y="1234440"/>
            <a:ext cx="1371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OVERALL</a:t>
            </a:r>
            <a:endParaRPr lang="en-US" sz="1100" dirty="0"/>
          </a:p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8321040" y="1280160"/>
            <a:ext cx="32918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Sumber Kosmetika (-2), Wipro Unza (-4) — 2 WH client dengan selisih pada MST Agustus.</a:t>
            </a:r>
            <a:endParaRPr lang="en-US" sz="10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2286000"/>
          <a:ext cx="1124712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005840"/>
                <a:gridCol w="1554480"/>
                <a:gridCol w="1554480"/>
                <a:gridCol w="1188720"/>
                <a:gridCol w="1371600"/>
                <a:gridCol w="1371600"/>
              </a:tblGrid>
              <a:tr h="29260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WH CLIENT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SKU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QTY ODOO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QTY FISIK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SELISIH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ACCURACY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STATUS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Bali Breeze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2,106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2,106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A3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Balance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CE7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Natasha Group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552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96,349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96,349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A3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Balance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CE7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Purina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44,467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44,467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A3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Balance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CE7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Raine Beauty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3,318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3,318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A3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Balance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CE7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Sumber Kosmetika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37,637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37,637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A3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Balance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CE7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Sumber Kosmetika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DC26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50.00%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DC26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Minus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2E2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Wipro Unza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630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89,942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89,942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A3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Balance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CE7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Wipro Unza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DC26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85.19%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DC26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Minus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2E2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Badstock Kalideres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423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8,748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8,748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A3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Balance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CE7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Badstock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A3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Balance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CE7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2,063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282,601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282,595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99.998%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2026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72,279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71,288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991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98.63%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1.37%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98.63%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69,958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68,967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991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98.58%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1.42%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98.58%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2,321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2,321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55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55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55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2026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Agustus 2026.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2026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1,977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1,909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68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96.56%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3.44%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96.56%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1,977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1,976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99.95%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55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0.05%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55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99.95%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55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1,977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1,977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55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55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55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2026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Agustus 2026.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Agustus 2026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2026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Agustus 2026</dc:title>
  <dc:subject>PptxGenJS Presentation</dc:subject>
  <dc:creator>Storaflow WMS</dc:creator>
  <cp:lastModifiedBy>Storaflow WMS</cp:lastModifiedBy>
  <cp:revision>1</cp:revision>
  <dcterms:created xsi:type="dcterms:W3CDTF">2026-10-25T23:04:02Z</dcterms:created>
  <dcterms:modified xsi:type="dcterms:W3CDTF">2026-10-25T23:04:02Z</dcterms:modified>
</cp:coreProperties>
</file>