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2026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2026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2026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April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(Mei)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April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2026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64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62.50%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47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65.96%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138,365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98.74%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2,232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98.30%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5,053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99.80%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5,053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94.50%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5,053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100.00%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2026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63.96%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36.04%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63.96%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65.96%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34.04%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65.96%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2026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2026.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2026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2026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April 2026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2026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April 2026.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2026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140,597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138,810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1,787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98.73%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1.27%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98.73%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138,365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136,616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1,749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98.74%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1.26%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98.74%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2,232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2,194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98.30%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1.70%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98.30%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2026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2026.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2026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5,053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5,043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99.80%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0.20%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99.80%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5,053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4,775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5,053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5,053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2026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2026.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April 2026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2026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April 2026</dc:title>
  <dc:subject>PptxGenJS Presentation</dc:subject>
  <dc:creator>Storaflow WMS</dc:creator>
  <cp:lastModifiedBy>Storaflow WMS</cp:lastModifiedBy>
  <cp:revision>1</cp:revision>
  <dcterms:created xsi:type="dcterms:W3CDTF">2026-10-26T03:11:19Z</dcterms:created>
  <dcterms:modified xsi:type="dcterms:W3CDTF">2026-10-26T03:11:19Z</dcterms:modified>
</cp:coreProperties>
</file>