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2025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2025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2025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Oktober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(November)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Oktober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2025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54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85.19%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29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68.97%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98,896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99.63%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2,198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99.73%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2025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79.52%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20.48%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79.52%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85.19%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14.81%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85.19%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68.97%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31.03%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68.97%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2025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2025.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2025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2025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Oktober 2025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2025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Oktober 2025.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2025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101,094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100,719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99.63%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0.37%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99.63%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98,896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98,527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99.63%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0.37%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99.63%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2,198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2,192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99.73%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0.27%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99.73%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2025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2025.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2025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2025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2025.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Oktober 2025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2025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Oktober 2025</dc:title>
  <dc:subject>PptxGenJS Presentation</dc:subject>
  <dc:creator>Storaflow WMS</dc:creator>
  <cp:lastModifiedBy>Storaflow WMS</cp:lastModifiedBy>
  <cp:revision>1</cp:revision>
  <dcterms:created xsi:type="dcterms:W3CDTF">2026-10-26T08:34:17Z</dcterms:created>
  <dcterms:modified xsi:type="dcterms:W3CDTF">2026-10-26T08:34:17Z</dcterms:modified>
</cp:coreProperties>
</file>