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2026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2026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2026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Juni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(Juli)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Juni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2026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51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88.24%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34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67.65%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149,205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99.25%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1,959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99.59%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4,143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99.47%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4,143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99.93%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4,143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100.00%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2026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88.24%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11.76%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88.24%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67.65%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32.35%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67.65%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2026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2026.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2026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2026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Juni 2026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2026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Juni 2026.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2026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151,164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150,031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1,133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99.25%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0.75%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99.25%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149,205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148,080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1,125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99.25%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0.75%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99.25%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1,959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1,951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2026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2026.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2026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4,143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4,121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99.47%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99.47%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4,143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4,140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4,143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4,143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2026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2026.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Juni 2026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2026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Juni 2026</dc:title>
  <dc:subject>PptxGenJS Presentation</dc:subject>
  <dc:creator>Storaflow WMS</dc:creator>
  <cp:lastModifiedBy>Storaflow WMS</cp:lastModifiedBy>
  <cp:revision>1</cp:revision>
  <dcterms:created xsi:type="dcterms:W3CDTF">2026-10-26T00:58:06Z</dcterms:created>
  <dcterms:modified xsi:type="dcterms:W3CDTF">2026-10-26T00:58:06Z</dcterms:modified>
</cp:coreProperties>
</file>