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September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(Oktober)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September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52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21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140,701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1,880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3,188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3,188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3,188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DCFCE7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6A3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100.00%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98.63%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1.37%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98.08%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1.92%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5</a:t>
            </a:r>
            <a:endParaRPr lang="en-US" sz="9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1124712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463040"/>
                <a:gridCol w="8138160"/>
                <a:gridCol w="1097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Tanggal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Issue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Lampiran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-Pada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tanggal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September,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terdapat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ketidaksesuaian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antara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Surat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Jalan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(SJ),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deskripsi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barang.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menghambat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proses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pemeriksaan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penerimaan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barang.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(Brand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Unilever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Indonesia)
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
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
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Pada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tanggal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03,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28,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September,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barang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untuk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satu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rangkaian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datang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menggunakan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beberapa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Proses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penerimaan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harus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menunggu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seluruh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mobil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selesai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dibongkar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sehingga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progres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Goods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Receipt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Note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(GRN)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menjadi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terhambat.(Brand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Unilever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Indonesia)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September 2026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234440"/>
            <a:ext cx="11247120" cy="914400"/>
          </a:xfrm>
          <a:prstGeom prst="roundRect">
            <a:avLst>
              <a:gd name="adj" fmla="val 10000"/>
            </a:avLst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1234440"/>
            <a:ext cx="14630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871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-62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2103120" y="1234440"/>
            <a:ext cx="21031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PCS SELISIH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DARI STOK ODOO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206240" y="1234440"/>
            <a:ext cx="26517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4ADE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99.990%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858000" y="1234440"/>
            <a:ext cx="1371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OVERALL</a:t>
            </a:r>
            <a:endParaRPr lang="en-US" sz="1100" dirty="0"/>
          </a:p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321040" y="1280160"/>
            <a:ext cx="3291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Wipro Unza (-59), Natasha Group (-1), Motul (-1), Quarantine Kalideres Q3 (-1) — 4 WH client dengan selisih pada MST September.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286000"/>
          <a:ext cx="1124712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005840"/>
                <a:gridCol w="1554480"/>
                <a:gridCol w="1554480"/>
                <a:gridCol w="1188720"/>
                <a:gridCol w="1371600"/>
                <a:gridCol w="1371600"/>
              </a:tblGrid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 CLIENT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SKU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QTY ODOO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QTY FISIK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SELISIH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ACCURACY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Wipro Unza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604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53,790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53,790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Wipro Unza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1,103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1,044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-59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94.65%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E2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Unilever Nutritions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346,615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346,615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Sumber Kosmetika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191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42,177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42,177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Raine Beauty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2,786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2,786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Purina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185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59,185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59,185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Natasha Group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522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72,889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72,889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Natasha Group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E2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Motul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Motul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E2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Ipone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6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110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Bali Breeze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1,012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1,012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Badstock Kalideres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421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9,010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9,010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Badstock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16A34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Balance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FCE7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Quarantine Kalideres Q3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-1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Minus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2E2"/>
                    </a:solidFill>
                  </a:tcPr>
                </a:tc>
              </a:tr>
              <a:tr h="23397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2,183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590,545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590,483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-62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99.990%</a:t>
                      </a: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9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142,581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138,398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4,183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4,183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97.07%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2.93%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140,701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136,523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4,178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4,178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97.03%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2.97%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1,880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1,875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99.73%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0.27%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10</a:t>
            </a:r>
            <a:endParaRPr lang="en-US" sz="9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1124712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463040"/>
                <a:gridCol w="8138160"/>
                <a:gridCol w="1097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Tanggal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Issue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Lampiran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09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Pada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pelaksanaan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event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Twin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Date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9.9,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terjadi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peningkatan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actual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order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yang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cukup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signifikan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dibandingkan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forecast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yang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sampaikan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pada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saaat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Metting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preperation.
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
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Kondisi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over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forecast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menyebabkan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beban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kerja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aktual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melebihi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kapasitas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yang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telah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direncanakan.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Manpower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yang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disiapkan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berdasarkan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forecast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awal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menjadi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tidak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mencukupi,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sehingga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proses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operasional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mengalami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keterlambatan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(late).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3,188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3,143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45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98.59%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1.41%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444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3,188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3,187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99.97%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0.03%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3,188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3,188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C55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12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1124712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463040"/>
                <a:gridCol w="8138160"/>
                <a:gridCol w="10972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Tanggal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Issue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Lampiran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retur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storaflow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missroute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ke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lain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seperti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kinsetsu,surabaya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dan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benoa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01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Sept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2026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3pl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yang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tidak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mengirim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retur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setiap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hari.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seperti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gtl,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cargo, </a:t>
                      </a:r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sicepat.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t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September 2026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September 2026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September 2026</dc:title>
  <dc:subject>PptxGenJS Presentation</dc:subject>
  <dc:creator>Storaflow WMS</dc:creator>
  <cp:lastModifiedBy>Storaflow WMS</cp:lastModifiedBy>
  <cp:revision>1</cp:revision>
  <dcterms:created xsi:type="dcterms:W3CDTF">2026-10-25T22:00:37Z</dcterms:created>
  <dcterms:modified xsi:type="dcterms:W3CDTF">2026-10-25T22:00:37Z</dcterms:modified>
</cp:coreProperties>
</file>